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/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0" d="100"/>
          <a:sy n="100" d="100"/>
        </p:scale>
        <p:origin x="-1392" y="-96"/>
      </p:cViewPr>
      <p:guideLst>
        <p:guide orient="horz" pos="2159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9.xml"  /><Relationship Id="rId11" Type="http://schemas.openxmlformats.org/officeDocument/2006/relationships/slide" Target="slides/slide10.xml"  /><Relationship Id="rId12" Type="http://schemas.openxmlformats.org/officeDocument/2006/relationships/slide" Target="slides/slide11.xml"  /><Relationship Id="rId13" Type="http://schemas.openxmlformats.org/officeDocument/2006/relationships/slide" Target="slides/slide12.xml"  /><Relationship Id="rId14" Type="http://schemas.openxmlformats.org/officeDocument/2006/relationships/slide" Target="slides/slide13.xml"  /><Relationship Id="rId15" Type="http://schemas.openxmlformats.org/officeDocument/2006/relationships/slide" Target="slides/slide14.xml"  /><Relationship Id="rId16" Type="http://schemas.openxmlformats.org/officeDocument/2006/relationships/slide" Target="slides/slide15.xml"  /><Relationship Id="rId17" Type="http://schemas.openxmlformats.org/officeDocument/2006/relationships/presProps" Target="presProps.xml"  /><Relationship Id="rId18" Type="http://schemas.openxmlformats.org/officeDocument/2006/relationships/viewProps" Target="viewProps.xml"  /><Relationship Id="rId19" Type="http://schemas.openxmlformats.org/officeDocument/2006/relationships/theme" Target="theme/theme1.xml"  /><Relationship Id="rId2" Type="http://schemas.openxmlformats.org/officeDocument/2006/relationships/slide" Target="slides/slide1.xml"  /><Relationship Id="rId20" Type="http://schemas.openxmlformats.org/officeDocument/2006/relationships/tableStyles" Target="tableStyles.xml"  /><Relationship Id="rId3" Type="http://schemas.openxmlformats.org/officeDocument/2006/relationships/slide" Target="slides/slide2.xml"  /><Relationship Id="rId4" Type="http://schemas.openxmlformats.org/officeDocument/2006/relationships/slide" Target="slides/slide3.xml"  /><Relationship Id="rId5" Type="http://schemas.openxmlformats.org/officeDocument/2006/relationships/slide" Target="slides/slide4.xml"  /><Relationship Id="rId6" Type="http://schemas.openxmlformats.org/officeDocument/2006/relationships/slide" Target="slides/slide5.xml"  /><Relationship Id="rId7" Type="http://schemas.openxmlformats.org/officeDocument/2006/relationships/slide" Target="slides/slide6.xml"  /><Relationship Id="rId8" Type="http://schemas.openxmlformats.org/officeDocument/2006/relationships/slide" Target="slides/slide7.xml"  /><Relationship Id="rId9" Type="http://schemas.openxmlformats.org/officeDocument/2006/relationships/slide" Target="slides/slide8.xml"  /></Relationship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6/20/2022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9.xml"  /><Relationship Id="rId11" Type="http://schemas.openxmlformats.org/officeDocument/2006/relationships/slideLayout" Target="../slideLayouts/slideLayout10.xml"  /><Relationship Id="rId12" Type="http://schemas.openxmlformats.org/officeDocument/2006/relationships/slideLayout" Target="../slideLayouts/slideLayout11.xml"  /><Relationship Id="rId2" Type="http://schemas.openxmlformats.org/officeDocument/2006/relationships/theme" Target="../theme/theme1.xml"  /><Relationship Id="rId3" Type="http://schemas.openxmlformats.org/officeDocument/2006/relationships/slideLayout" Target="../slideLayouts/slideLayout2.xml"  /><Relationship Id="rId4" Type="http://schemas.openxmlformats.org/officeDocument/2006/relationships/slideLayout" Target="../slideLayouts/slideLayout3.xml"  /><Relationship Id="rId5" Type="http://schemas.openxmlformats.org/officeDocument/2006/relationships/slideLayout" Target="../slideLayouts/slideLayout4.xml"  /><Relationship Id="rId6" Type="http://schemas.openxmlformats.org/officeDocument/2006/relationships/slideLayout" Target="../slideLayouts/slideLayout5.xml"  /><Relationship Id="rId7" Type="http://schemas.openxmlformats.org/officeDocument/2006/relationships/slideLayout" Target="../slideLayouts/slideLayout6.xml"  /><Relationship Id="rId8" Type="http://schemas.openxmlformats.org/officeDocument/2006/relationships/slideLayout" Target="../slideLayouts/slideLayout7.xml"  /><Relationship Id="rId9" Type="http://schemas.openxmlformats.org/officeDocument/2006/relationships/slideLayout" Target="../slideLayouts/slideLayout8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Relationship Id="rId4" Type="http://schemas.openxmlformats.org/officeDocument/2006/relationships/image" Target="../media/image3.png"  /><Relationship Id="rId5" Type="http://schemas.openxmlformats.org/officeDocument/2006/relationships/image" Target="../media/image4.png"  /><Relationship Id="rId6" Type="http://schemas.openxmlformats.org/officeDocument/2006/relationships/image" Target="../media/image5.png"  /><Relationship Id="rId7" Type="http://schemas.openxmlformats.org/officeDocument/2006/relationships/image" Target="../media/image6.png"  /><Relationship Id="rId8" Type="http://schemas.openxmlformats.org/officeDocument/2006/relationships/image" Target="../media/image7.png"  /><Relationship Id="rId9" Type="http://schemas.openxmlformats.org/officeDocument/2006/relationships/image" Target="../media/image8.pn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32.png"  /><Relationship Id="rId3" Type="http://schemas.openxmlformats.org/officeDocument/2006/relationships/image" Target="../media/image133.png"  /><Relationship Id="rId4" Type="http://schemas.openxmlformats.org/officeDocument/2006/relationships/image" Target="../media/image134.png"  /><Relationship Id="rId5" Type="http://schemas.openxmlformats.org/officeDocument/2006/relationships/image" Target="../media/image135.png"  /><Relationship Id="rId6" Type="http://schemas.openxmlformats.org/officeDocument/2006/relationships/image" Target="../media/image136.png"  /><Relationship Id="rId7" Type="http://schemas.openxmlformats.org/officeDocument/2006/relationships/image" Target="../media/image137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38.png"  /><Relationship Id="rId3" Type="http://schemas.openxmlformats.org/officeDocument/2006/relationships/image" Target="../media/image139.png"  /><Relationship Id="rId4" Type="http://schemas.openxmlformats.org/officeDocument/2006/relationships/image" Target="../media/image140.png"  /><Relationship Id="rId5" Type="http://schemas.openxmlformats.org/officeDocument/2006/relationships/image" Target="../media/image141.png"  /><Relationship Id="rId6" Type="http://schemas.openxmlformats.org/officeDocument/2006/relationships/image" Target="../media/image142.png"  /><Relationship Id="rId7" Type="http://schemas.openxmlformats.org/officeDocument/2006/relationships/image" Target="../media/image143.png"  /><Relationship Id="rId8" Type="http://schemas.openxmlformats.org/officeDocument/2006/relationships/image" Target="../media/image144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45.png"  /><Relationship Id="rId3" Type="http://schemas.openxmlformats.org/officeDocument/2006/relationships/image" Target="../media/image146.png"  /><Relationship Id="rId4" Type="http://schemas.openxmlformats.org/officeDocument/2006/relationships/image" Target="../media/image147.png"  /><Relationship Id="rId5" Type="http://schemas.openxmlformats.org/officeDocument/2006/relationships/image" Target="../media/image148.png"  /><Relationship Id="rId6" Type="http://schemas.openxmlformats.org/officeDocument/2006/relationships/image" Target="../media/image149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50.png"  /><Relationship Id="rId3" Type="http://schemas.openxmlformats.org/officeDocument/2006/relationships/image" Target="../media/image151.png"  /><Relationship Id="rId4" Type="http://schemas.openxmlformats.org/officeDocument/2006/relationships/image" Target="../media/image152.png"  /><Relationship Id="rId5" Type="http://schemas.openxmlformats.org/officeDocument/2006/relationships/image" Target="../media/image153.png"  /><Relationship Id="rId6" Type="http://schemas.openxmlformats.org/officeDocument/2006/relationships/image" Target="../media/image154.png"  /><Relationship Id="rId7" Type="http://schemas.openxmlformats.org/officeDocument/2006/relationships/image" Target="../media/image155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56.png"  /><Relationship Id="rId3" Type="http://schemas.openxmlformats.org/officeDocument/2006/relationships/image" Target="../media/image157.png"  /><Relationship Id="rId4" Type="http://schemas.openxmlformats.org/officeDocument/2006/relationships/image" Target="../media/image158.png"  /><Relationship Id="rId5" Type="http://schemas.openxmlformats.org/officeDocument/2006/relationships/image" Target="../media/image159.png"  /><Relationship Id="rId6" Type="http://schemas.openxmlformats.org/officeDocument/2006/relationships/image" Target="../media/image160.png"  /><Relationship Id="rId7" Type="http://schemas.openxmlformats.org/officeDocument/2006/relationships/image" Target="../media/image161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62.png"  /><Relationship Id="rId3" Type="http://schemas.openxmlformats.org/officeDocument/2006/relationships/image" Target="../media/image163.png"  /><Relationship Id="rId4" Type="http://schemas.openxmlformats.org/officeDocument/2006/relationships/image" Target="../media/image164.png"  /><Relationship Id="rId5" Type="http://schemas.openxmlformats.org/officeDocument/2006/relationships/image" Target="../media/image165.png"  /><Relationship Id="rId6" Type="http://schemas.openxmlformats.org/officeDocument/2006/relationships/image" Target="../media/image166.png"  /><Relationship Id="rId7" Type="http://schemas.openxmlformats.org/officeDocument/2006/relationships/image" Target="../media/image167.png"  /><Relationship Id="rId8" Type="http://schemas.openxmlformats.org/officeDocument/2006/relationships/image" Target="../media/image168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17.png"  /><Relationship Id="rId11" Type="http://schemas.openxmlformats.org/officeDocument/2006/relationships/image" Target="../media/image18.png"  /><Relationship Id="rId12" Type="http://schemas.openxmlformats.org/officeDocument/2006/relationships/image" Target="../media/image19.png"  /><Relationship Id="rId13" Type="http://schemas.openxmlformats.org/officeDocument/2006/relationships/image" Target="../media/image20.png"  /><Relationship Id="rId14" Type="http://schemas.openxmlformats.org/officeDocument/2006/relationships/image" Target="../media/image21.png"  /><Relationship Id="rId15" Type="http://schemas.openxmlformats.org/officeDocument/2006/relationships/image" Target="../media/image22.png"  /><Relationship Id="rId16" Type="http://schemas.openxmlformats.org/officeDocument/2006/relationships/image" Target="../media/image23.png"  /><Relationship Id="rId17" Type="http://schemas.openxmlformats.org/officeDocument/2006/relationships/image" Target="../media/image24.png"  /><Relationship Id="rId18" Type="http://schemas.openxmlformats.org/officeDocument/2006/relationships/image" Target="../media/image25.png"  /><Relationship Id="rId19" Type="http://schemas.openxmlformats.org/officeDocument/2006/relationships/image" Target="../media/image26.png"  /><Relationship Id="rId2" Type="http://schemas.openxmlformats.org/officeDocument/2006/relationships/image" Target="../media/image9.png"  /><Relationship Id="rId20" Type="http://schemas.openxmlformats.org/officeDocument/2006/relationships/image" Target="../media/image27.png"  /><Relationship Id="rId21" Type="http://schemas.openxmlformats.org/officeDocument/2006/relationships/image" Target="../media/image28.png"  /><Relationship Id="rId22" Type="http://schemas.openxmlformats.org/officeDocument/2006/relationships/image" Target="../media/image29.png"  /><Relationship Id="rId23" Type="http://schemas.openxmlformats.org/officeDocument/2006/relationships/image" Target="../media/image30.png"  /><Relationship Id="rId24" Type="http://schemas.openxmlformats.org/officeDocument/2006/relationships/image" Target="../media/image31.png"  /><Relationship Id="rId25" Type="http://schemas.openxmlformats.org/officeDocument/2006/relationships/image" Target="../media/image32.png"  /><Relationship Id="rId26" Type="http://schemas.openxmlformats.org/officeDocument/2006/relationships/image" Target="../media/image33.png"  /><Relationship Id="rId27" Type="http://schemas.openxmlformats.org/officeDocument/2006/relationships/image" Target="../media/image34.png"  /><Relationship Id="rId28" Type="http://schemas.openxmlformats.org/officeDocument/2006/relationships/image" Target="../media/image35.png"  /><Relationship Id="rId29" Type="http://schemas.openxmlformats.org/officeDocument/2006/relationships/image" Target="../media/image36.png"  /><Relationship Id="rId3" Type="http://schemas.openxmlformats.org/officeDocument/2006/relationships/image" Target="../media/image10.png"  /><Relationship Id="rId4" Type="http://schemas.openxmlformats.org/officeDocument/2006/relationships/image" Target="../media/image11.png"  /><Relationship Id="rId5" Type="http://schemas.openxmlformats.org/officeDocument/2006/relationships/image" Target="../media/image12.png"  /><Relationship Id="rId6" Type="http://schemas.openxmlformats.org/officeDocument/2006/relationships/image" Target="../media/image13.png"  /><Relationship Id="rId7" Type="http://schemas.openxmlformats.org/officeDocument/2006/relationships/image" Target="../media/image14.png"  /><Relationship Id="rId8" Type="http://schemas.openxmlformats.org/officeDocument/2006/relationships/image" Target="../media/image15.png"  /><Relationship Id="rId9" Type="http://schemas.openxmlformats.org/officeDocument/2006/relationships/image" Target="../media/image16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45.png"  /><Relationship Id="rId11" Type="http://schemas.openxmlformats.org/officeDocument/2006/relationships/image" Target="../media/image46.png"  /><Relationship Id="rId12" Type="http://schemas.openxmlformats.org/officeDocument/2006/relationships/image" Target="../media/image47.png"  /><Relationship Id="rId13" Type="http://schemas.openxmlformats.org/officeDocument/2006/relationships/image" Target="../media/image48.png"  /><Relationship Id="rId14" Type="http://schemas.openxmlformats.org/officeDocument/2006/relationships/image" Target="../media/image49.png"  /><Relationship Id="rId15" Type="http://schemas.openxmlformats.org/officeDocument/2006/relationships/image" Target="../media/image50.png"  /><Relationship Id="rId16" Type="http://schemas.openxmlformats.org/officeDocument/2006/relationships/image" Target="../media/image51.png"  /><Relationship Id="rId17" Type="http://schemas.openxmlformats.org/officeDocument/2006/relationships/image" Target="../media/image52.png"  /><Relationship Id="rId2" Type="http://schemas.openxmlformats.org/officeDocument/2006/relationships/image" Target="../media/image37.png"  /><Relationship Id="rId3" Type="http://schemas.openxmlformats.org/officeDocument/2006/relationships/image" Target="../media/image38.png"  /><Relationship Id="rId4" Type="http://schemas.openxmlformats.org/officeDocument/2006/relationships/image" Target="../media/image39.png"  /><Relationship Id="rId5" Type="http://schemas.openxmlformats.org/officeDocument/2006/relationships/image" Target="../media/image40.png"  /><Relationship Id="rId6" Type="http://schemas.openxmlformats.org/officeDocument/2006/relationships/image" Target="../media/image41.png"  /><Relationship Id="rId7" Type="http://schemas.openxmlformats.org/officeDocument/2006/relationships/image" Target="../media/image42.png"  /><Relationship Id="rId8" Type="http://schemas.openxmlformats.org/officeDocument/2006/relationships/image" Target="../media/image43.png"  /><Relationship Id="rId9" Type="http://schemas.openxmlformats.org/officeDocument/2006/relationships/image" Target="../media/image44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53.png"  /><Relationship Id="rId3" Type="http://schemas.openxmlformats.org/officeDocument/2006/relationships/image" Target="../media/image54.png"  /><Relationship Id="rId4" Type="http://schemas.openxmlformats.org/officeDocument/2006/relationships/image" Target="../media/image55.png"  /><Relationship Id="rId5" Type="http://schemas.openxmlformats.org/officeDocument/2006/relationships/image" Target="../media/image56.png"  /><Relationship Id="rId6" Type="http://schemas.openxmlformats.org/officeDocument/2006/relationships/image" Target="../media/image57.png"  /><Relationship Id="rId7" Type="http://schemas.openxmlformats.org/officeDocument/2006/relationships/image" Target="../media/image58.png"  /><Relationship Id="rId8" Type="http://schemas.openxmlformats.org/officeDocument/2006/relationships/image" Target="../media/image59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68.png"  /><Relationship Id="rId11" Type="http://schemas.openxmlformats.org/officeDocument/2006/relationships/image" Target="../media/image69.png"  /><Relationship Id="rId12" Type="http://schemas.openxmlformats.org/officeDocument/2006/relationships/image" Target="../media/image70.png"  /><Relationship Id="rId13" Type="http://schemas.openxmlformats.org/officeDocument/2006/relationships/image" Target="../media/image71.png"  /><Relationship Id="rId14" Type="http://schemas.openxmlformats.org/officeDocument/2006/relationships/image" Target="../media/image72.png"  /><Relationship Id="rId15" Type="http://schemas.openxmlformats.org/officeDocument/2006/relationships/image" Target="../media/image73.png"  /><Relationship Id="rId16" Type="http://schemas.openxmlformats.org/officeDocument/2006/relationships/image" Target="../media/image74.png"  /><Relationship Id="rId17" Type="http://schemas.openxmlformats.org/officeDocument/2006/relationships/image" Target="../media/image75.png"  /><Relationship Id="rId18" Type="http://schemas.openxmlformats.org/officeDocument/2006/relationships/image" Target="../media/image76.png"  /><Relationship Id="rId19" Type="http://schemas.openxmlformats.org/officeDocument/2006/relationships/image" Target="../media/image77.png"  /><Relationship Id="rId2" Type="http://schemas.openxmlformats.org/officeDocument/2006/relationships/image" Target="../media/image60.png"  /><Relationship Id="rId20" Type="http://schemas.openxmlformats.org/officeDocument/2006/relationships/image" Target="../media/image78.png"  /><Relationship Id="rId21" Type="http://schemas.openxmlformats.org/officeDocument/2006/relationships/image" Target="../media/image79.png"  /><Relationship Id="rId22" Type="http://schemas.openxmlformats.org/officeDocument/2006/relationships/image" Target="../media/image80.png"  /><Relationship Id="rId23" Type="http://schemas.openxmlformats.org/officeDocument/2006/relationships/image" Target="../media/image81.png"  /><Relationship Id="rId24" Type="http://schemas.openxmlformats.org/officeDocument/2006/relationships/image" Target="../media/image82.png"  /><Relationship Id="rId25" Type="http://schemas.openxmlformats.org/officeDocument/2006/relationships/image" Target="../media/image83.png"  /><Relationship Id="rId26" Type="http://schemas.openxmlformats.org/officeDocument/2006/relationships/image" Target="../media/image84.png"  /><Relationship Id="rId27" Type="http://schemas.openxmlformats.org/officeDocument/2006/relationships/image" Target="../media/image85.png"  /><Relationship Id="rId28" Type="http://schemas.openxmlformats.org/officeDocument/2006/relationships/image" Target="../media/image86.png"  /><Relationship Id="rId29" Type="http://schemas.openxmlformats.org/officeDocument/2006/relationships/image" Target="../media/image87.png"  /><Relationship Id="rId3" Type="http://schemas.openxmlformats.org/officeDocument/2006/relationships/image" Target="../media/image61.png"  /><Relationship Id="rId4" Type="http://schemas.openxmlformats.org/officeDocument/2006/relationships/image" Target="../media/image62.png"  /><Relationship Id="rId5" Type="http://schemas.openxmlformats.org/officeDocument/2006/relationships/image" Target="../media/image63.png"  /><Relationship Id="rId6" Type="http://schemas.openxmlformats.org/officeDocument/2006/relationships/image" Target="../media/image64.png"  /><Relationship Id="rId7" Type="http://schemas.openxmlformats.org/officeDocument/2006/relationships/image" Target="../media/image65.png"  /><Relationship Id="rId8" Type="http://schemas.openxmlformats.org/officeDocument/2006/relationships/image" Target="../media/image66.png"  /><Relationship Id="rId9" Type="http://schemas.openxmlformats.org/officeDocument/2006/relationships/image" Target="../media/image67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96.png"  /><Relationship Id="rId11" Type="http://schemas.openxmlformats.org/officeDocument/2006/relationships/image" Target="../media/image97.png"  /><Relationship Id="rId12" Type="http://schemas.openxmlformats.org/officeDocument/2006/relationships/image" Target="../media/image98.png"  /><Relationship Id="rId13" Type="http://schemas.openxmlformats.org/officeDocument/2006/relationships/image" Target="../media/image99.png"  /><Relationship Id="rId14" Type="http://schemas.openxmlformats.org/officeDocument/2006/relationships/image" Target="../media/image100.png"  /><Relationship Id="rId15" Type="http://schemas.openxmlformats.org/officeDocument/2006/relationships/image" Target="../media/image101.png"  /><Relationship Id="rId16" Type="http://schemas.openxmlformats.org/officeDocument/2006/relationships/image" Target="../media/image102.png"  /><Relationship Id="rId2" Type="http://schemas.openxmlformats.org/officeDocument/2006/relationships/image" Target="../media/image88.png"  /><Relationship Id="rId3" Type="http://schemas.openxmlformats.org/officeDocument/2006/relationships/image" Target="../media/image89.png"  /><Relationship Id="rId4" Type="http://schemas.openxmlformats.org/officeDocument/2006/relationships/image" Target="../media/image90.png"  /><Relationship Id="rId5" Type="http://schemas.openxmlformats.org/officeDocument/2006/relationships/image" Target="../media/image91.png"  /><Relationship Id="rId6" Type="http://schemas.openxmlformats.org/officeDocument/2006/relationships/image" Target="../media/image92.png"  /><Relationship Id="rId7" Type="http://schemas.openxmlformats.org/officeDocument/2006/relationships/image" Target="../media/image93.png"  /><Relationship Id="rId8" Type="http://schemas.openxmlformats.org/officeDocument/2006/relationships/image" Target="../media/image94.png"  /><Relationship Id="rId9" Type="http://schemas.openxmlformats.org/officeDocument/2006/relationships/image" Target="../media/image95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111.png"  /><Relationship Id="rId11" Type="http://schemas.openxmlformats.org/officeDocument/2006/relationships/image" Target="../media/image112.png"  /><Relationship Id="rId12" Type="http://schemas.openxmlformats.org/officeDocument/2006/relationships/image" Target="../media/image113.png"  /><Relationship Id="rId13" Type="http://schemas.openxmlformats.org/officeDocument/2006/relationships/image" Target="../media/image114.png"  /><Relationship Id="rId14" Type="http://schemas.openxmlformats.org/officeDocument/2006/relationships/image" Target="../media/image115.png"  /><Relationship Id="rId15" Type="http://schemas.openxmlformats.org/officeDocument/2006/relationships/image" Target="../media/image116.png"  /><Relationship Id="rId2" Type="http://schemas.openxmlformats.org/officeDocument/2006/relationships/image" Target="../media/image103.png"  /><Relationship Id="rId3" Type="http://schemas.openxmlformats.org/officeDocument/2006/relationships/image" Target="../media/image104.png"  /><Relationship Id="rId4" Type="http://schemas.openxmlformats.org/officeDocument/2006/relationships/image" Target="../media/image105.png"  /><Relationship Id="rId5" Type="http://schemas.openxmlformats.org/officeDocument/2006/relationships/image" Target="../media/image106.png"  /><Relationship Id="rId6" Type="http://schemas.openxmlformats.org/officeDocument/2006/relationships/image" Target="../media/image107.png"  /><Relationship Id="rId7" Type="http://schemas.openxmlformats.org/officeDocument/2006/relationships/image" Target="../media/image108.png"  /><Relationship Id="rId8" Type="http://schemas.openxmlformats.org/officeDocument/2006/relationships/image" Target="../media/image109.png"  /><Relationship Id="rId9" Type="http://schemas.openxmlformats.org/officeDocument/2006/relationships/image" Target="../media/image110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17.png"  /><Relationship Id="rId3" Type="http://schemas.openxmlformats.org/officeDocument/2006/relationships/image" Target="../media/image118.png"  /><Relationship Id="rId4" Type="http://schemas.openxmlformats.org/officeDocument/2006/relationships/image" Target="../media/image119.png"  /><Relationship Id="rId5" Type="http://schemas.openxmlformats.org/officeDocument/2006/relationships/image" Target="../media/image120.png"  /><Relationship Id="rId6" Type="http://schemas.openxmlformats.org/officeDocument/2006/relationships/image" Target="../media/image121.png"  /><Relationship Id="rId7" Type="http://schemas.openxmlformats.org/officeDocument/2006/relationships/image" Target="../media/image122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131.png"  /><Relationship Id="rId2" Type="http://schemas.openxmlformats.org/officeDocument/2006/relationships/image" Target="../media/image123.png"  /><Relationship Id="rId3" Type="http://schemas.openxmlformats.org/officeDocument/2006/relationships/image" Target="../media/image124.png"  /><Relationship Id="rId4" Type="http://schemas.openxmlformats.org/officeDocument/2006/relationships/image" Target="../media/image125.png"  /><Relationship Id="rId5" Type="http://schemas.openxmlformats.org/officeDocument/2006/relationships/image" Target="../media/image126.png"  /><Relationship Id="rId6" Type="http://schemas.openxmlformats.org/officeDocument/2006/relationships/image" Target="../media/image127.png"  /><Relationship Id="rId7" Type="http://schemas.openxmlformats.org/officeDocument/2006/relationships/image" Target="../media/image128.png"  /><Relationship Id="rId8" Type="http://schemas.openxmlformats.org/officeDocument/2006/relationships/image" Target="../media/image129.png"  /><Relationship Id="rId9" Type="http://schemas.openxmlformats.org/officeDocument/2006/relationships/image" Target="../media/image130.png" 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00347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676043" y="2105353"/>
            <a:ext cx="6171429" cy="5137714"/>
            <a:chOff x="11676043" y="2105353"/>
            <a:chExt cx="6171429" cy="5137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676043" y="2105353"/>
              <a:ext cx="6171429" cy="5137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55458" y="9081925"/>
            <a:ext cx="2924730" cy="50474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10700" y="1458214"/>
            <a:ext cx="10029248" cy="347096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185604" y="9114099"/>
            <a:ext cx="965984" cy="42546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93552" y="7071429"/>
            <a:ext cx="16328641" cy="251155"/>
            <a:chOff x="993552" y="7071429"/>
            <a:chExt cx="16328641" cy="25115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93552" y="7071429"/>
              <a:ext cx="16328641" cy="25115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217714" y="3718332"/>
            <a:ext cx="1035269" cy="3353097"/>
            <a:chOff x="16217714" y="3718332"/>
            <a:chExt cx="1035269" cy="335309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217714" y="3718332"/>
              <a:ext cx="1035269" cy="335309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049781" y="3935422"/>
            <a:ext cx="933016" cy="3136187"/>
            <a:chOff x="15049781" y="3935422"/>
            <a:chExt cx="933016" cy="313618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049781" y="3935422"/>
              <a:ext cx="933016" cy="313618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962309" y="4384208"/>
            <a:ext cx="799448" cy="2687221"/>
            <a:chOff x="13962309" y="4384208"/>
            <a:chExt cx="799448" cy="268722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962309" y="4384208"/>
              <a:ext cx="799448" cy="268722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24983" y="574542"/>
            <a:ext cx="507488" cy="92168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93553" y="1205130"/>
            <a:ext cx="16298609" cy="127849"/>
            <a:chOff x="993553" y="1205130"/>
            <a:chExt cx="16298609" cy="12784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93553" y="1205130"/>
              <a:ext cx="16298609" cy="12784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415240" y="582161"/>
            <a:ext cx="7649517" cy="68258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17364" y="1414640"/>
            <a:ext cx="2766525" cy="933916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05145" y="2276843"/>
            <a:ext cx="14164468" cy="319586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95766" y="5369369"/>
            <a:ext cx="16196395" cy="4473290"/>
            <a:chOff x="1095766" y="5369369"/>
            <a:chExt cx="16196395" cy="447329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95766" y="5369369"/>
              <a:ext cx="16196395" cy="447329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24983" y="574542"/>
            <a:ext cx="507488" cy="92168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93553" y="1205130"/>
            <a:ext cx="16298609" cy="127849"/>
            <a:chOff x="993553" y="1205130"/>
            <a:chExt cx="16298609" cy="12784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93553" y="1205130"/>
              <a:ext cx="16298609" cy="12784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415240" y="582161"/>
            <a:ext cx="7649517" cy="68258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58821" y="1464069"/>
            <a:ext cx="2128535" cy="87677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31776" y="2738095"/>
            <a:ext cx="7365191" cy="4801816"/>
            <a:chOff x="931776" y="2738095"/>
            <a:chExt cx="7365191" cy="480181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31776" y="2738095"/>
              <a:ext cx="7365191" cy="480181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524702" y="2977202"/>
            <a:ext cx="7762030" cy="4304555"/>
            <a:chOff x="8524702" y="2977202"/>
            <a:chExt cx="7762030" cy="430455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524702" y="2977202"/>
              <a:ext cx="7762030" cy="4304555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98317" y="7733326"/>
            <a:ext cx="16191467" cy="1156134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24983" y="574542"/>
            <a:ext cx="507488" cy="92168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93553" y="1205130"/>
            <a:ext cx="16298609" cy="127849"/>
            <a:chOff x="993553" y="1205130"/>
            <a:chExt cx="16298609" cy="12784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93553" y="1205130"/>
              <a:ext cx="16298609" cy="12784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415240" y="582161"/>
            <a:ext cx="7649517" cy="68258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58821" y="1464069"/>
            <a:ext cx="3708973" cy="933916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05145" y="2276840"/>
            <a:ext cx="6749858" cy="378532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24983" y="574542"/>
            <a:ext cx="507488" cy="92168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93553" y="1205130"/>
            <a:ext cx="16298609" cy="127849"/>
            <a:chOff x="993553" y="1205130"/>
            <a:chExt cx="16298609" cy="12784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93553" y="1205130"/>
              <a:ext cx="16298609" cy="12784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415240" y="582161"/>
            <a:ext cx="7649517" cy="68258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17364" y="1567021"/>
            <a:ext cx="3466763" cy="933916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05145" y="2276840"/>
            <a:ext cx="6444191" cy="378532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99105" y="6162807"/>
            <a:ext cx="17487504" cy="3308096"/>
            <a:chOff x="399105" y="6162807"/>
            <a:chExt cx="17487504" cy="330809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99105" y="6162807"/>
              <a:ext cx="17487504" cy="330809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93552" y="643111"/>
            <a:ext cx="16298609" cy="689867"/>
            <a:chOff x="993552" y="643111"/>
            <a:chExt cx="16298609" cy="68986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24983" y="574542"/>
              <a:ext cx="525754" cy="921688"/>
            </a:xfrm>
            <a:prstGeom prst="rect">
              <a:avLst/>
            </a:prstGeom>
          </p:spPr>
        </p:pic>
        <p:grpSp>
          <p:nvGrpSpPr>
            <p:cNvPr id="1002" name="그룹 1002"/>
            <p:cNvGrpSpPr/>
            <p:nvPr/>
          </p:nvGrpSpPr>
          <p:grpSpPr>
            <a:xfrm>
              <a:off x="993553" y="1205130"/>
              <a:ext cx="16298609" cy="127849"/>
              <a:chOff x="993553" y="1205130"/>
              <a:chExt cx="16298609" cy="127849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93553" y="1205130"/>
                <a:ext cx="16298609" cy="127849"/>
              </a:xfrm>
              <a:prstGeom prst="rect">
                <a:avLst/>
              </a:prstGeom>
            </p:spPr>
          </p:pic>
        </p:grpSp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15240" y="582161"/>
              <a:ext cx="7436032" cy="68258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17364" y="1649393"/>
            <a:ext cx="3680297" cy="92439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17364" y="2368738"/>
            <a:ext cx="10481849" cy="1621268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17364" y="3685251"/>
            <a:ext cx="7995868" cy="933916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00347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533320" y="3610452"/>
            <a:ext cx="19036499" cy="682826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32229" y="648981"/>
            <a:ext cx="16159933" cy="683998"/>
            <a:chOff x="1132229" y="648981"/>
            <a:chExt cx="16159933" cy="68399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64242" y="580995"/>
              <a:ext cx="505403" cy="897984"/>
            </a:xfrm>
            <a:prstGeom prst="rect">
              <a:avLst/>
            </a:prstGeom>
          </p:spPr>
        </p:pic>
        <p:grpSp>
          <p:nvGrpSpPr>
            <p:cNvPr id="1002" name="그룹 1002"/>
            <p:cNvGrpSpPr/>
            <p:nvPr/>
          </p:nvGrpSpPr>
          <p:grpSpPr>
            <a:xfrm>
              <a:off x="1132231" y="1206218"/>
              <a:ext cx="16159931" cy="126761"/>
              <a:chOff x="1132231" y="1206218"/>
              <a:chExt cx="16159931" cy="126761"/>
            </a:xfrm>
          </p:grpSpPr>
          <p:pic>
            <p:nvPicPr>
              <p:cNvPr id="6" name="Object 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132231" y="1206218"/>
                <a:ext cx="16159931" cy="126761"/>
              </a:xfrm>
              <a:prstGeom prst="rect">
                <a:avLst/>
              </a:prstGeom>
            </p:spPr>
          </p:pic>
        </p:grpSp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541821" y="588549"/>
              <a:ext cx="7269643" cy="658329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99897" y="2577546"/>
            <a:ext cx="14589611" cy="167746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024928" y="4756750"/>
            <a:ext cx="2312049" cy="2202995"/>
            <a:chOff x="8024928" y="4756750"/>
            <a:chExt cx="2312049" cy="220299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3540000">
              <a:off x="8024928" y="4756750"/>
              <a:ext cx="2312049" cy="220299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93552" y="9081924"/>
            <a:ext cx="16328641" cy="202564"/>
            <a:chOff x="993552" y="9081924"/>
            <a:chExt cx="16328641" cy="20256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93552" y="9081924"/>
              <a:ext cx="16328641" cy="20256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00347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238095" y="7885714"/>
            <a:ext cx="1276190" cy="883326"/>
            <a:chOff x="5238095" y="7885714"/>
            <a:chExt cx="1276190" cy="88332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5238095" y="7885714"/>
              <a:ext cx="1276190" cy="883326"/>
              <a:chOff x="5238095" y="7885714"/>
              <a:chExt cx="1276190" cy="883326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4716198" y="7763303"/>
                <a:ext cx="2552381" cy="1766651"/>
              </a:xfrm>
              <a:prstGeom prst="rect">
                <a:avLst/>
              </a:prstGeom>
            </p:spPr>
          </p:pic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5238095" y="7885714"/>
                <a:ext cx="1276190" cy="883326"/>
              </a:xfrm>
              <a:prstGeom prst="rect">
                <a:avLst/>
              </a:prstGeom>
            </p:spPr>
          </p:pic>
        </p:grpSp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62573" y="7922478"/>
              <a:ext cx="1203820" cy="82594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238095" y="1777290"/>
            <a:ext cx="1276190" cy="883326"/>
            <a:chOff x="5238095" y="1777290"/>
            <a:chExt cx="1276190" cy="883326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5238095" y="1777290"/>
              <a:ext cx="1276190" cy="883326"/>
              <a:chOff x="5238095" y="1777290"/>
              <a:chExt cx="1276190" cy="883326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4716198" y="1654879"/>
                <a:ext cx="2552381" cy="1766651"/>
              </a:xfrm>
              <a:prstGeom prst="rect">
                <a:avLst/>
              </a:prstGeom>
            </p:spPr>
          </p:pic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5238095" y="1777290"/>
                <a:ext cx="1276190" cy="883326"/>
              </a:xfrm>
              <a:prstGeom prst="rect">
                <a:avLst/>
              </a:prstGeom>
            </p:spPr>
          </p:pic>
        </p:grpSp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162573" y="1814050"/>
              <a:ext cx="1108602" cy="825945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30496" y="1523341"/>
            <a:ext cx="4063156" cy="60884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5238095" y="6552381"/>
            <a:ext cx="1276190" cy="883326"/>
            <a:chOff x="5238095" y="6552381"/>
            <a:chExt cx="1276190" cy="883326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5238095" y="6552381"/>
              <a:ext cx="1276190" cy="883326"/>
              <a:chOff x="5238095" y="6552381"/>
              <a:chExt cx="1276190" cy="883326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4716198" y="6429970"/>
                <a:ext cx="2552381" cy="1766651"/>
              </a:xfrm>
              <a:prstGeom prst="rect">
                <a:avLst/>
              </a:prstGeom>
            </p:spPr>
          </p:pic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5238095" y="6552381"/>
                <a:ext cx="1276190" cy="883326"/>
              </a:xfrm>
              <a:prstGeom prst="rect">
                <a:avLst/>
              </a:prstGeom>
            </p:spPr>
          </p:pic>
        </p:grpSp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162573" y="6589145"/>
              <a:ext cx="1228716" cy="82594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238095" y="3626501"/>
            <a:ext cx="1276190" cy="883326"/>
            <a:chOff x="5238095" y="3626501"/>
            <a:chExt cx="1276190" cy="883326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5238095" y="3626501"/>
              <a:ext cx="1276190" cy="883326"/>
              <a:chOff x="5238095" y="3626501"/>
              <a:chExt cx="1276190" cy="883326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716198" y="3504090"/>
                <a:ext cx="2552381" cy="1766651"/>
              </a:xfrm>
              <a:prstGeom prst="rect">
                <a:avLst/>
              </a:prstGeom>
            </p:spPr>
          </p:pic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5238095" y="3626501"/>
                <a:ext cx="1276190" cy="883326"/>
              </a:xfrm>
              <a:prstGeom prst="rect">
                <a:avLst/>
              </a:prstGeom>
            </p:spPr>
          </p:pic>
        </p:grpSp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162573" y="3663265"/>
              <a:ext cx="1198745" cy="82594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5238095" y="5313808"/>
            <a:ext cx="1276190" cy="883326"/>
            <a:chOff x="5238095" y="5313808"/>
            <a:chExt cx="1276190" cy="883326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5238095" y="5313808"/>
              <a:ext cx="1276190" cy="883326"/>
              <a:chOff x="5238095" y="5313808"/>
              <a:chExt cx="1276190" cy="883326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4716198" y="5191397"/>
                <a:ext cx="2552381" cy="1766651"/>
              </a:xfrm>
              <a:prstGeom prst="rect">
                <a:avLst/>
              </a:prstGeom>
            </p:spPr>
          </p:pic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5238095" y="5313808"/>
                <a:ext cx="1276190" cy="883326"/>
              </a:xfrm>
              <a:prstGeom prst="rect">
                <a:avLst/>
              </a:prstGeom>
            </p:spPr>
          </p:pic>
        </p:grpSp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162573" y="5350572"/>
              <a:ext cx="1200030" cy="82594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6476190" y="1295238"/>
            <a:ext cx="10812362" cy="7695238"/>
            <a:chOff x="6476190" y="1295238"/>
            <a:chExt cx="10812362" cy="7695238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111866" y="-2510524"/>
              <a:ext cx="21624725" cy="15390476"/>
            </a:xfrm>
            <a:prstGeom prst="rect">
              <a:avLst/>
            </a:prstGeom>
          </p:spPr>
        </p:pic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476190" y="1295238"/>
              <a:ext cx="10812362" cy="7695238"/>
            </a:xfrm>
            <a:prstGeom prst="rect">
              <a:avLst/>
            </a:prstGeom>
          </p:spPr>
        </p:pic>
      </p:grpSp>
      <p:pic>
        <p:nvPicPr>
          <p:cNvPr id="42" name="Object 4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7145811" y="3332297"/>
            <a:ext cx="2208394" cy="737603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7145811" y="5457697"/>
            <a:ext cx="1490984" cy="747127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7129011" y="7981992"/>
            <a:ext cx="3111099" cy="747127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7145811" y="4093982"/>
            <a:ext cx="1900765" cy="737603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7206766" y="2992950"/>
            <a:ext cx="9351211" cy="82169"/>
            <a:chOff x="7206766" y="2992950"/>
            <a:chExt cx="9351211" cy="82169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7206766" y="2992950"/>
              <a:ext cx="9351211" cy="82169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7206766" y="5042161"/>
            <a:ext cx="9351211" cy="82169"/>
            <a:chOff x="7206766" y="5042161"/>
            <a:chExt cx="9351211" cy="82169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7206766" y="5042161"/>
              <a:ext cx="9351211" cy="82169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7173153" y="6414625"/>
            <a:ext cx="9351211" cy="82169"/>
            <a:chOff x="7173153" y="6414625"/>
            <a:chExt cx="9351211" cy="82169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7173153" y="6414625"/>
              <a:ext cx="9351211" cy="82169"/>
            </a:xfrm>
            <a:prstGeom prst="rect">
              <a:avLst/>
            </a:prstGeom>
          </p:spPr>
        </p:pic>
      </p:grpSp>
      <p:pic>
        <p:nvPicPr>
          <p:cNvPr id="55" name="Object 54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7145811" y="2010782"/>
            <a:ext cx="2202994" cy="737603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7190295" y="7727006"/>
            <a:ext cx="9351211" cy="82169"/>
            <a:chOff x="7190295" y="7727006"/>
            <a:chExt cx="9351211" cy="82169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7190295" y="7727006"/>
              <a:ext cx="9351211" cy="82169"/>
            </a:xfrm>
            <a:prstGeom prst="rect">
              <a:avLst/>
            </a:prstGeom>
          </p:spPr>
        </p:pic>
      </p:grpSp>
      <p:pic>
        <p:nvPicPr>
          <p:cNvPr id="59" name="Object 58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7153430" y="6684364"/>
            <a:ext cx="1157803" cy="72807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93552" y="643111"/>
            <a:ext cx="16298609" cy="689867"/>
            <a:chOff x="993552" y="643111"/>
            <a:chExt cx="16298609" cy="68986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24983" y="574542"/>
              <a:ext cx="445707" cy="727878"/>
            </a:xfrm>
            <a:prstGeom prst="rect">
              <a:avLst/>
            </a:prstGeom>
          </p:spPr>
        </p:pic>
        <p:grpSp>
          <p:nvGrpSpPr>
            <p:cNvPr id="1002" name="그룹 1002"/>
            <p:cNvGrpSpPr/>
            <p:nvPr/>
          </p:nvGrpSpPr>
          <p:grpSpPr>
            <a:xfrm>
              <a:off x="993553" y="1205130"/>
              <a:ext cx="16298609" cy="127849"/>
              <a:chOff x="993553" y="1205130"/>
              <a:chExt cx="16298609" cy="127849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93553" y="1205130"/>
                <a:ext cx="16298609" cy="127849"/>
              </a:xfrm>
              <a:prstGeom prst="rect">
                <a:avLst/>
              </a:prstGeom>
            </p:spPr>
          </p:pic>
        </p:grpSp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15240" y="582161"/>
              <a:ext cx="8007279" cy="72922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3552" y="3620692"/>
            <a:ext cx="16298609" cy="5680287"/>
            <a:chOff x="993552" y="3620692"/>
            <a:chExt cx="16298609" cy="568028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93552" y="3620692"/>
              <a:ext cx="16298609" cy="5680287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818152" y="3914777"/>
            <a:ext cx="11585450" cy="850860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428535" y="4869274"/>
            <a:ext cx="13051146" cy="1392679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234506" y="6638216"/>
            <a:ext cx="10453974" cy="850850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461023" y="8216346"/>
            <a:ext cx="10698765" cy="85086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480345" y="4702155"/>
            <a:ext cx="15197132" cy="99320"/>
            <a:chOff x="1480345" y="4702155"/>
            <a:chExt cx="15197132" cy="9932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80345" y="4702155"/>
              <a:ext cx="15197132" cy="9932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93553" y="2389193"/>
            <a:ext cx="16298609" cy="1088927"/>
            <a:chOff x="993553" y="2389193"/>
            <a:chExt cx="16298609" cy="1088927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93553" y="2389193"/>
              <a:ext cx="16298609" cy="1088927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56413" y="2133022"/>
            <a:ext cx="11374891" cy="1673843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32602" y="1471887"/>
            <a:ext cx="2695279" cy="819279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544291" y="7773883"/>
            <a:ext cx="15197132" cy="99320"/>
            <a:chOff x="1544291" y="7773883"/>
            <a:chExt cx="15197132" cy="99320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544291" y="7773883"/>
              <a:ext cx="15197132" cy="9932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544291" y="6235042"/>
            <a:ext cx="15197132" cy="99320"/>
            <a:chOff x="1544291" y="6235042"/>
            <a:chExt cx="15197132" cy="99320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544291" y="6235042"/>
              <a:ext cx="15197132" cy="9932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4571566" y="2389193"/>
            <a:ext cx="1122634" cy="1044050"/>
            <a:chOff x="4571566" y="2389193"/>
            <a:chExt cx="1122634" cy="1044050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571566" y="2389193"/>
              <a:ext cx="1122634" cy="1044050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3620110" y="9079583"/>
            <a:ext cx="8848992" cy="119059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93552" y="643111"/>
            <a:ext cx="16298609" cy="689867"/>
            <a:chOff x="993552" y="643111"/>
            <a:chExt cx="16298609" cy="68986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24983" y="574542"/>
              <a:ext cx="927888" cy="727878"/>
            </a:xfrm>
            <a:prstGeom prst="rect">
              <a:avLst/>
            </a:prstGeom>
          </p:spPr>
        </p:pic>
        <p:grpSp>
          <p:nvGrpSpPr>
            <p:cNvPr id="1002" name="그룹 1002"/>
            <p:cNvGrpSpPr/>
            <p:nvPr/>
          </p:nvGrpSpPr>
          <p:grpSpPr>
            <a:xfrm>
              <a:off x="993553" y="1205130"/>
              <a:ext cx="16298609" cy="127849"/>
              <a:chOff x="993553" y="1205130"/>
              <a:chExt cx="16298609" cy="127849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93553" y="1205130"/>
                <a:ext cx="16298609" cy="127849"/>
              </a:xfrm>
              <a:prstGeom prst="rect">
                <a:avLst/>
              </a:prstGeom>
            </p:spPr>
          </p:pic>
        </p:grpSp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15240" y="582161"/>
              <a:ext cx="7866832" cy="69210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800000" y="2037893"/>
            <a:ext cx="14558386" cy="1242085"/>
            <a:chOff x="1800000" y="2037893"/>
            <a:chExt cx="14558386" cy="124208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00000" y="2037893"/>
              <a:ext cx="14558386" cy="124208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800000" y="3501507"/>
            <a:ext cx="14678478" cy="1336390"/>
            <a:chOff x="1800000" y="3501507"/>
            <a:chExt cx="14678478" cy="133639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00000" y="3501507"/>
              <a:ext cx="14678478" cy="133639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800000" y="5140879"/>
            <a:ext cx="14678478" cy="1584861"/>
            <a:chOff x="1800000" y="5140879"/>
            <a:chExt cx="14678478" cy="158486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00000" y="5140879"/>
              <a:ext cx="14678478" cy="158486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800000" y="7055494"/>
            <a:ext cx="14558386" cy="2621889"/>
            <a:chOff x="1800000" y="7055494"/>
            <a:chExt cx="14558386" cy="262188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800000" y="7055494"/>
              <a:ext cx="14558386" cy="262188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01403" y="3975137"/>
            <a:ext cx="4827667" cy="6020814"/>
            <a:chOff x="901403" y="3975137"/>
            <a:chExt cx="4827667" cy="60208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01403" y="3975137"/>
              <a:ext cx="4827667" cy="60208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109923" y="3882844"/>
            <a:ext cx="10182239" cy="6113107"/>
            <a:chOff x="7109923" y="3882844"/>
            <a:chExt cx="10182239" cy="611310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109923" y="3882844"/>
              <a:ext cx="10182239" cy="611310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3552" y="643111"/>
            <a:ext cx="16298609" cy="689867"/>
            <a:chOff x="993552" y="643111"/>
            <a:chExt cx="16298609" cy="68986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24983" y="574542"/>
              <a:ext cx="927888" cy="727878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993553" y="1205130"/>
              <a:ext cx="16298609" cy="127849"/>
              <a:chOff x="993553" y="1205130"/>
              <a:chExt cx="16298609" cy="127849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993553" y="1205130"/>
                <a:ext cx="16298609" cy="127849"/>
              </a:xfrm>
              <a:prstGeom prst="rect">
                <a:avLst/>
              </a:prstGeom>
            </p:spPr>
          </p:pic>
        </p:grpSp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415240" y="582161"/>
              <a:ext cx="7866832" cy="69210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863653" y="3670357"/>
            <a:ext cx="903168" cy="645959"/>
            <a:chOff x="2863653" y="3670357"/>
            <a:chExt cx="903168" cy="64595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0800000">
              <a:off x="2863653" y="3670357"/>
              <a:ext cx="903168" cy="64595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01403" y="2136922"/>
            <a:ext cx="4827667" cy="1838215"/>
            <a:chOff x="901403" y="2136922"/>
            <a:chExt cx="4827667" cy="183821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01403" y="2136922"/>
              <a:ext cx="4827667" cy="183821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146795" y="3612110"/>
            <a:ext cx="1023389" cy="731943"/>
            <a:chOff x="10146795" y="3612110"/>
            <a:chExt cx="1023389" cy="731943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0800000">
              <a:off x="10146795" y="3612110"/>
              <a:ext cx="1023389" cy="73194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109923" y="2136922"/>
            <a:ext cx="10182239" cy="1841160"/>
            <a:chOff x="7109923" y="2136922"/>
            <a:chExt cx="10182239" cy="1841160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109923" y="2136922"/>
              <a:ext cx="10182239" cy="1841160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56300" y="4333176"/>
            <a:ext cx="5007717" cy="818260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836706" y="4366211"/>
            <a:ext cx="10312212" cy="818260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87120" y="2184536"/>
            <a:ext cx="3425217" cy="1385293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239937" y="3308250"/>
            <a:ext cx="4197947" cy="72516"/>
            <a:chOff x="1239937" y="3308250"/>
            <a:chExt cx="4197947" cy="72516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39937" y="3308250"/>
              <a:ext cx="4197947" cy="72516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2620902" y="3270680"/>
            <a:ext cx="1277146" cy="789688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9356140" y="2182991"/>
            <a:ext cx="3984236" cy="1385303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7503043" y="3301704"/>
            <a:ext cx="9431062" cy="82169"/>
            <a:chOff x="7503043" y="3301704"/>
            <a:chExt cx="9431062" cy="82169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503043" y="3301704"/>
              <a:ext cx="9431062" cy="82169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1396401" y="3268681"/>
            <a:ext cx="1391431" cy="850859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5247411" y="5582443"/>
            <a:ext cx="2246956" cy="1719013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153580" y="5186641"/>
            <a:ext cx="1261146" cy="4535433"/>
            <a:chOff x="1153580" y="5186641"/>
            <a:chExt cx="1261146" cy="4535433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153580" y="5186641"/>
              <a:ext cx="1261146" cy="4535433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2615244" y="5152749"/>
            <a:ext cx="1389209" cy="4569325"/>
            <a:chOff x="2615244" y="5152749"/>
            <a:chExt cx="1389209" cy="4569325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615244" y="5152749"/>
              <a:ext cx="1389209" cy="4569325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4182580" y="5206360"/>
            <a:ext cx="1435204" cy="4515714"/>
            <a:chOff x="4182580" y="5206360"/>
            <a:chExt cx="1435204" cy="4515714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182580" y="5206360"/>
              <a:ext cx="1435204" cy="4515714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7493519" y="5186641"/>
            <a:ext cx="1252671" cy="4516312"/>
            <a:chOff x="7493519" y="5186641"/>
            <a:chExt cx="1252671" cy="4516312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7493519" y="5186641"/>
              <a:ext cx="1252671" cy="4516312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8980952" y="5152749"/>
            <a:ext cx="1398424" cy="4589606"/>
            <a:chOff x="8980952" y="5152749"/>
            <a:chExt cx="1398424" cy="4589606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8980952" y="5152749"/>
              <a:ext cx="1398424" cy="4589606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0590293" y="4947002"/>
            <a:ext cx="1415011" cy="4556025"/>
            <a:chOff x="10590293" y="4947002"/>
            <a:chExt cx="1415011" cy="4556025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0590293" y="4947002"/>
              <a:ext cx="1415011" cy="4556025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2214827" y="4952062"/>
            <a:ext cx="1364026" cy="4586136"/>
            <a:chOff x="12214827" y="4952062"/>
            <a:chExt cx="1364026" cy="4586136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2214827" y="4952062"/>
              <a:ext cx="1364026" cy="4586136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3806910" y="4988186"/>
            <a:ext cx="1405317" cy="4569490"/>
            <a:chOff x="13806910" y="4988186"/>
            <a:chExt cx="1405317" cy="4569490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3806910" y="4988186"/>
              <a:ext cx="1405317" cy="4569490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5503926" y="5009524"/>
            <a:ext cx="1342187" cy="4574601"/>
            <a:chOff x="15503926" y="5009524"/>
            <a:chExt cx="1342187" cy="4574601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5503926" y="5009524"/>
              <a:ext cx="1342187" cy="4574601"/>
            </a:xfrm>
            <a:prstGeom prst="rect">
              <a:avLst/>
            </a:prstGeom>
          </p:spPr>
        </p:pic>
      </p:grpSp>
      <p:pic>
        <p:nvPicPr>
          <p:cNvPr id="67" name="Object 66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904030" y="1367125"/>
            <a:ext cx="3131832" cy="74569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93552" y="643111"/>
            <a:ext cx="16298609" cy="689867"/>
            <a:chOff x="993552" y="643111"/>
            <a:chExt cx="16298609" cy="68986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24983" y="574542"/>
              <a:ext cx="927888" cy="727878"/>
            </a:xfrm>
            <a:prstGeom prst="rect">
              <a:avLst/>
            </a:prstGeom>
          </p:spPr>
        </p:pic>
        <p:grpSp>
          <p:nvGrpSpPr>
            <p:cNvPr id="1002" name="그룹 1002"/>
            <p:cNvGrpSpPr/>
            <p:nvPr/>
          </p:nvGrpSpPr>
          <p:grpSpPr>
            <a:xfrm>
              <a:off x="993553" y="1205130"/>
              <a:ext cx="16298609" cy="127849"/>
              <a:chOff x="993553" y="1205130"/>
              <a:chExt cx="16298609" cy="127849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93553" y="1205130"/>
                <a:ext cx="16298609" cy="127849"/>
              </a:xfrm>
              <a:prstGeom prst="rect">
                <a:avLst/>
              </a:prstGeom>
            </p:spPr>
          </p:pic>
        </p:grpSp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15240" y="582161"/>
              <a:ext cx="7866832" cy="692108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934572" y="7081467"/>
            <a:ext cx="728263" cy="33333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13554" y="1405221"/>
            <a:ext cx="1761946" cy="74569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03076" y="2325708"/>
            <a:ext cx="16298609" cy="7498745"/>
            <a:chOff x="1003076" y="2325708"/>
            <a:chExt cx="16298609" cy="749874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03076" y="2325708"/>
              <a:ext cx="16298609" cy="749874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98409" y="5167053"/>
            <a:ext cx="15593659" cy="86935"/>
            <a:chOff x="1298409" y="5167053"/>
            <a:chExt cx="15593659" cy="8693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98409" y="5167053"/>
              <a:ext cx="15593659" cy="86935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28881" y="2455821"/>
            <a:ext cx="6356679" cy="872507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27935" y="5351487"/>
            <a:ext cx="15873660" cy="93185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883921" y="5770744"/>
            <a:ext cx="2914772" cy="4053539"/>
            <a:chOff x="1883921" y="5770744"/>
            <a:chExt cx="2914772" cy="405353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6200000">
              <a:off x="1883921" y="5770744"/>
              <a:ext cx="2914772" cy="405353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705668" y="5159186"/>
            <a:ext cx="2903576" cy="5316424"/>
            <a:chOff x="6705668" y="5159186"/>
            <a:chExt cx="2903576" cy="5316424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6200000">
              <a:off x="6705668" y="5159186"/>
              <a:ext cx="2903576" cy="531642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881586" y="6440809"/>
            <a:ext cx="6171429" cy="2713409"/>
            <a:chOff x="10881586" y="6440809"/>
            <a:chExt cx="6171429" cy="2713409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881586" y="6440809"/>
              <a:ext cx="6171429" cy="2713409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3236821" y="3162402"/>
            <a:ext cx="10984345" cy="2064412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498409" y="3032876"/>
            <a:ext cx="1504783" cy="283176"/>
            <a:chOff x="1498409" y="3032876"/>
            <a:chExt cx="1504783" cy="283176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498409" y="3032876"/>
              <a:ext cx="1504783" cy="28317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480308" y="5912901"/>
            <a:ext cx="1803855" cy="283176"/>
            <a:chOff x="1480308" y="5912901"/>
            <a:chExt cx="1803855" cy="283176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480308" y="5912901"/>
              <a:ext cx="1803855" cy="28317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687442" y="3588190"/>
            <a:ext cx="1439828" cy="330376"/>
            <a:chOff x="4687442" y="3588190"/>
            <a:chExt cx="1439828" cy="33037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140000">
              <a:off x="4687442" y="3588190"/>
              <a:ext cx="1439828" cy="33037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24983" y="574542"/>
            <a:ext cx="994554" cy="72787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93553" y="1205130"/>
            <a:ext cx="16298609" cy="127849"/>
            <a:chOff x="993553" y="1205130"/>
            <a:chExt cx="16298609" cy="12784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93553" y="1205130"/>
              <a:ext cx="16298609" cy="12784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415240" y="582161"/>
            <a:ext cx="7620946" cy="69210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001810" y="2568421"/>
            <a:ext cx="2742776" cy="2742776"/>
            <a:chOff x="2001810" y="2568421"/>
            <a:chExt cx="2742776" cy="274277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001810" y="2568421"/>
              <a:ext cx="2742776" cy="2742776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270945" y="3540706"/>
            <a:ext cx="2305858" cy="93797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031581" y="6092082"/>
            <a:ext cx="2742776" cy="2742776"/>
            <a:chOff x="2031581" y="6092082"/>
            <a:chExt cx="2742776" cy="274277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031581" y="6092082"/>
              <a:ext cx="2742776" cy="2742776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300716" y="7064364"/>
            <a:ext cx="1954925" cy="937972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13554" y="1376649"/>
            <a:ext cx="2709057" cy="74766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4623247" y="4241154"/>
            <a:ext cx="1439828" cy="330376"/>
            <a:chOff x="4623247" y="4241154"/>
            <a:chExt cx="1439828" cy="330376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1980000">
              <a:off x="4623247" y="4241154"/>
              <a:ext cx="1439828" cy="330376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240764" y="3039259"/>
            <a:ext cx="6962112" cy="1051402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163288" y="4363278"/>
            <a:ext cx="11067353" cy="104503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4760994" y="7369184"/>
            <a:ext cx="1380834" cy="330376"/>
            <a:chOff x="4760994" y="7369184"/>
            <a:chExt cx="1380834" cy="330376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760994" y="7369184"/>
              <a:ext cx="1380834" cy="330376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6193145" y="7038678"/>
            <a:ext cx="10702439" cy="104502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24983" y="574542"/>
            <a:ext cx="994554" cy="72787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93553" y="1205130"/>
            <a:ext cx="16298609" cy="127849"/>
            <a:chOff x="993553" y="1205130"/>
            <a:chExt cx="16298609" cy="12784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93553" y="1205130"/>
              <a:ext cx="16298609" cy="12784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415240" y="582161"/>
            <a:ext cx="7620946" cy="69210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32176" y="1361411"/>
            <a:ext cx="4390211" cy="102409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286387" y="1437600"/>
            <a:ext cx="9241838" cy="8509364"/>
            <a:chOff x="8286387" y="1437600"/>
            <a:chExt cx="9241838" cy="850936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286387" y="1437600"/>
              <a:ext cx="9241838" cy="850936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42769" y="2550153"/>
            <a:ext cx="7004679" cy="617320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24983" y="574542"/>
            <a:ext cx="507488" cy="92168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93553" y="1205130"/>
            <a:ext cx="16298609" cy="127849"/>
            <a:chOff x="993553" y="1205130"/>
            <a:chExt cx="16298609" cy="12784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93553" y="1205130"/>
              <a:ext cx="16298609" cy="12784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415240" y="582161"/>
            <a:ext cx="7649517" cy="68258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69882" y="2974981"/>
            <a:ext cx="17064622" cy="2389189"/>
            <a:chOff x="769882" y="2974981"/>
            <a:chExt cx="17064622" cy="238918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69882" y="2974981"/>
              <a:ext cx="17064622" cy="238918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69882" y="5486744"/>
            <a:ext cx="17064622" cy="1874159"/>
            <a:chOff x="769882" y="5486744"/>
            <a:chExt cx="17064622" cy="187415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69882" y="5486744"/>
              <a:ext cx="17064622" cy="1874159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17364" y="1567021"/>
            <a:ext cx="2766525" cy="93391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69882" y="2829479"/>
            <a:ext cx="17046089" cy="738072"/>
            <a:chOff x="769882" y="2829479"/>
            <a:chExt cx="17046089" cy="73807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69882" y="2829479"/>
              <a:ext cx="17046089" cy="73807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60358" y="6328585"/>
            <a:ext cx="17046089" cy="738072"/>
            <a:chOff x="760358" y="6328585"/>
            <a:chExt cx="17046089" cy="73807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60358" y="6328585"/>
              <a:ext cx="17046089" cy="738072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98317" y="7733326"/>
            <a:ext cx="15151020" cy="115613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>officegen</ep:Company>
  <ep:Words>0</ep:Words>
  <ep:PresentationFormat>On-screen Show (4:3)</ep:PresentationFormat>
  <ep:Paragraphs>0</ep:Paragraphs>
  <ep:Slides>15</ep:Slides>
  <ep:Notes>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ep:HeadingPairs>
  <ep:TitlesOfParts>
    <vt:vector size="16" baseType="lpstr">
      <vt:lpstr>Office Theme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2022-06-20T04:54:43.000</dcterms:created>
  <dc:creator>officegen</dc:creator>
  <cp:lastModifiedBy>82104</cp:lastModifiedBy>
  <dcterms:modified xsi:type="dcterms:W3CDTF">2022-06-19T20:01:34.041</dcterms:modified>
  <cp:revision>2</cp:revision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